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67" r:id="rId3"/>
    <p:sldId id="263" r:id="rId4"/>
    <p:sldId id="264" r:id="rId5"/>
    <p:sldId id="257" r:id="rId6"/>
    <p:sldId id="258" r:id="rId7"/>
    <p:sldId id="259" r:id="rId8"/>
    <p:sldId id="260" r:id="rId9"/>
    <p:sldId id="261" r:id="rId10"/>
    <p:sldId id="262" r:id="rId11"/>
    <p:sldId id="265" r:id="rId12"/>
    <p:sldId id="266" r:id="rId13"/>
    <p:sldId id="268" r:id="rId14"/>
    <p:sldId id="269" r:id="rId15"/>
    <p:sldId id="270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87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152879e6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152879e6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2152879e6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2152879e6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2152879e62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2152879e62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2152879e6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2152879e6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2152879e6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2152879e6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2152879e62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2152879e62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YMoy_CZwWULGTTzfoOuppvLAxkM4wcjW/view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KOGwrI84VTM2P91l__7UisyoK3C6IXxI/view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5500">
                <a:solidFill>
                  <a:schemeClr val="dk2"/>
                </a:solidFill>
              </a:rPr>
              <a:t>자살&amp;도난 방지 장치</a:t>
            </a:r>
            <a:endParaRPr sz="550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3500">
                <a:solidFill>
                  <a:schemeClr val="dk2"/>
                </a:solidFill>
              </a:rPr>
              <a:t>supremachine</a:t>
            </a:r>
            <a:endParaRPr sz="3500">
              <a:solidFill>
                <a:schemeClr val="dk2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dirty="0"/>
              <a:t>-10811 박해온 10814 심민준 </a:t>
            </a:r>
            <a:r>
              <a:rPr lang="en-US" altLang="ko" sz="2100" dirty="0"/>
              <a:t>10817 </a:t>
            </a:r>
            <a:r>
              <a:rPr lang="ko-KR" altLang="en-US" sz="2100"/>
              <a:t>이동하 </a:t>
            </a:r>
            <a:r>
              <a:rPr lang="ko" sz="2100"/>
              <a:t>10827 최윤후-</a:t>
            </a:r>
            <a:endParaRPr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pir 센서를 8번에 연결 - 인풋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led를 12번에 연결 - 아웃풋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버저를 13번에 연결 - 아웃풋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pir센서에서 신호가 들어오면 led가 켜지고 버저가 울림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/>
              <a:t>pir센서에서 신호가 끊기면 led가 꺼지고 버저도 멈춤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B9E187-AF3A-45E2-9A54-117AF636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사업 가능성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426FF2-6163-4FBC-ABA2-9C4599245B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국가 차원에서 인구 감소는 큰 문제임으로 수요가 있을 것으로 예상</a:t>
            </a:r>
            <a:endParaRPr lang="en-US" altLang="ko-KR" dirty="0"/>
          </a:p>
          <a:p>
            <a:endParaRPr lang="en-US" altLang="ko-KR" dirty="0"/>
          </a:p>
          <a:p>
            <a:pPr fontAlgn="base"/>
            <a:r>
              <a:rPr lang="ko-KR" altLang="en-US" dirty="0"/>
              <a:t>정신 건강 문제와 자살 예방에 대한 사회적 관심이 증가하고 있습니다</a:t>
            </a:r>
            <a:r>
              <a:rPr lang="en-US" altLang="ko-KR" dirty="0"/>
              <a:t>. </a:t>
            </a:r>
            <a:r>
              <a:rPr lang="ko-KR" altLang="en-US" dirty="0"/>
              <a:t>이에 따라 자살 방지 장치에 대한 수요가 있을 수 있음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r>
              <a:rPr lang="ko-KR" altLang="en-US" dirty="0"/>
              <a:t>도난 문제는 자영업자들이 골치 아파하는 문제임으로 수요가 있을 것으로 예상</a:t>
            </a:r>
          </a:p>
        </p:txBody>
      </p:sp>
    </p:spTree>
    <p:extLst>
      <p:ext uri="{BB962C8B-B14F-4D97-AF65-F5344CB8AC3E}">
        <p14:creationId xmlns:p14="http://schemas.microsoft.com/office/powerpoint/2010/main" val="1070092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23A8A1-0DA8-422D-8BE2-4BA32A14D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확장 방향성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13420B-F017-4801-95C3-E924765C29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사람을 감지하면 구조대나 경찰에 연락을 취할 수 있음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방지 </a:t>
            </a:r>
            <a:r>
              <a:rPr lang="ko-KR" altLang="en-US" dirty="0" err="1"/>
              <a:t>장치뿐만</a:t>
            </a:r>
            <a:r>
              <a:rPr lang="ko-KR" altLang="en-US" dirty="0"/>
              <a:t> 아니라 상담 서비스나 정신 건강 지원 프로그램을 함께 제공 가능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정신 건강 관련 기관</a:t>
            </a:r>
            <a:r>
              <a:rPr lang="en-US" altLang="ko-KR" dirty="0"/>
              <a:t>, </a:t>
            </a:r>
            <a:r>
              <a:rPr lang="ko-KR" altLang="en-US" dirty="0"/>
              <a:t>병원</a:t>
            </a:r>
            <a:r>
              <a:rPr lang="en-US" altLang="ko-KR" dirty="0"/>
              <a:t>, </a:t>
            </a:r>
            <a:r>
              <a:rPr lang="ko-KR" altLang="en-US" dirty="0"/>
              <a:t>정신과 의사와의 협력을 통해 제품을 홍보하고 신뢰성을 높일 수 있음</a:t>
            </a:r>
          </a:p>
        </p:txBody>
      </p:sp>
    </p:spTree>
    <p:extLst>
      <p:ext uri="{BB962C8B-B14F-4D97-AF65-F5344CB8AC3E}">
        <p14:creationId xmlns:p14="http://schemas.microsoft.com/office/powerpoint/2010/main" val="2008259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63F97-B577-8FBC-6BA2-5F3EB47F0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확장 프로그램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EB1EAC-DD57-9E80-F066-70EED87CC1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 descr="텍스트, 폰트, 스크린샷, 라인이(가) 표시된 사진&#10;&#10;자동 생성된 설명">
            <a:extLst>
              <a:ext uri="{FF2B5EF4-FFF2-40B4-BE49-F238E27FC236}">
                <a16:creationId xmlns:a16="http://schemas.microsoft.com/office/drawing/2014/main" id="{3FE67927-5C19-44FC-9AA0-D6F68DD9E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49" y="1184225"/>
            <a:ext cx="5692633" cy="1547686"/>
          </a:xfrm>
          <a:prstGeom prst="rect">
            <a:avLst/>
          </a:prstGeom>
        </p:spPr>
      </p:pic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B1D5E12B-A04E-6C39-5804-D17AC11C0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49" y="2792309"/>
            <a:ext cx="4054191" cy="192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229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090CCB-D2B9-B645-9299-EC0D2B836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확장 프로그램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7B0553-060E-E468-35F1-0BF5C9FD8E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그림 4" descr="텍스트, 폰트, 번호, 스크린샷이(가) 표시된 사진&#10;&#10;자동 생성된 설명">
            <a:extLst>
              <a:ext uri="{FF2B5EF4-FFF2-40B4-BE49-F238E27FC236}">
                <a16:creationId xmlns:a16="http://schemas.microsoft.com/office/drawing/2014/main" id="{2E0D2A9C-C60E-742C-4A37-E47A5F15E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1276845"/>
            <a:ext cx="5273497" cy="1615580"/>
          </a:xfrm>
          <a:prstGeom prst="rect">
            <a:avLst/>
          </a:prstGeom>
        </p:spPr>
      </p:pic>
      <p:pic>
        <p:nvPicPr>
          <p:cNvPr id="7" name="그림 6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D89C3226-F0A4-F17B-C07F-322CB4007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79" y="2892425"/>
            <a:ext cx="4351397" cy="156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575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5B4531-B028-CAC4-7601-315012F24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확장 프로그램 영상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BDED66-F18F-2F9A-990F-B4DF4B5546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정보">
            <a:hlinkClick r:id="" action="ppaction://media"/>
            <a:extLst>
              <a:ext uri="{FF2B5EF4-FFF2-40B4-BE49-F238E27FC236}">
                <a16:creationId xmlns:a16="http://schemas.microsoft.com/office/drawing/2014/main" id="{9320EED0-7EAF-CB2B-BF63-F005C18EF3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1700" y="1242319"/>
            <a:ext cx="5754152" cy="323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65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8884C-EB26-48FA-A5F2-C19CE7AA8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역할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70EF2A-89E5-4203-A3AD-5F8D4FF21D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박해온</a:t>
            </a:r>
            <a:r>
              <a:rPr lang="en-US" altLang="ko-KR" dirty="0"/>
              <a:t>- </a:t>
            </a:r>
            <a:r>
              <a:rPr lang="ko-KR" altLang="en-US" dirty="0"/>
              <a:t>코드 개발</a:t>
            </a:r>
            <a:r>
              <a:rPr lang="en-US" altLang="ko-KR" dirty="0"/>
              <a:t>,</a:t>
            </a:r>
            <a:r>
              <a:rPr lang="ko-KR" altLang="en-US" dirty="0"/>
              <a:t> 사진 촬영</a:t>
            </a:r>
            <a:r>
              <a:rPr lang="en-US" altLang="ko-KR" dirty="0"/>
              <a:t>, </a:t>
            </a:r>
            <a:r>
              <a:rPr lang="ko-KR" altLang="en-US" dirty="0"/>
              <a:t>초기 아이디어 제공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심민준</a:t>
            </a:r>
            <a:r>
              <a:rPr lang="en-US" altLang="ko-KR" dirty="0"/>
              <a:t>- </a:t>
            </a:r>
            <a:r>
              <a:rPr lang="ko-KR" altLang="en-US" dirty="0"/>
              <a:t>코드 개발</a:t>
            </a:r>
            <a:r>
              <a:rPr lang="en-US" altLang="ko-KR" dirty="0"/>
              <a:t>,</a:t>
            </a:r>
            <a:r>
              <a:rPr lang="ko-KR" altLang="en-US" dirty="0"/>
              <a:t> 연기</a:t>
            </a:r>
            <a:r>
              <a:rPr lang="en-US" altLang="ko-KR" dirty="0"/>
              <a:t>, </a:t>
            </a:r>
            <a:r>
              <a:rPr lang="ko-KR" altLang="en-US" dirty="0" err="1"/>
              <a:t>아두이노</a:t>
            </a:r>
            <a:r>
              <a:rPr lang="ko-KR" altLang="en-US" dirty="0"/>
              <a:t> 조립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이동하</a:t>
            </a:r>
            <a:r>
              <a:rPr lang="en-US" altLang="ko-KR" dirty="0"/>
              <a:t>- </a:t>
            </a:r>
            <a:r>
              <a:rPr lang="ko-KR" altLang="en-US" dirty="0"/>
              <a:t>사업 가능성 및 확장 방향성 아이디어 제공</a:t>
            </a:r>
            <a:r>
              <a:rPr lang="en-US" altLang="ko-KR" dirty="0"/>
              <a:t>, </a:t>
            </a:r>
            <a:r>
              <a:rPr lang="ko-KR" altLang="en-US" dirty="0"/>
              <a:t>블루투스 연결 메시지 전송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최윤후</a:t>
            </a:r>
            <a:r>
              <a:rPr lang="en-US" altLang="ko-KR" dirty="0"/>
              <a:t>- </a:t>
            </a:r>
            <a:r>
              <a:rPr lang="ko-KR" altLang="en-US" dirty="0"/>
              <a:t>코드 개발</a:t>
            </a:r>
            <a:r>
              <a:rPr lang="en-US" altLang="ko-KR" dirty="0"/>
              <a:t>, </a:t>
            </a:r>
            <a:r>
              <a:rPr lang="ko-KR" altLang="en-US" dirty="0"/>
              <a:t>연기</a:t>
            </a:r>
            <a:r>
              <a:rPr lang="en-US" altLang="ko-KR" dirty="0"/>
              <a:t>, </a:t>
            </a:r>
            <a:r>
              <a:rPr lang="ko-KR" altLang="en-US" dirty="0"/>
              <a:t>사업가능성</a:t>
            </a:r>
            <a:r>
              <a:rPr lang="en-US" altLang="ko-KR" dirty="0"/>
              <a:t>,</a:t>
            </a:r>
            <a:r>
              <a:rPr lang="ko-KR" altLang="en-US" dirty="0"/>
              <a:t>확장 방향성 아이디어 제공</a:t>
            </a:r>
          </a:p>
        </p:txBody>
      </p:sp>
    </p:spTree>
    <p:extLst>
      <p:ext uri="{BB962C8B-B14F-4D97-AF65-F5344CB8AC3E}">
        <p14:creationId xmlns:p14="http://schemas.microsoft.com/office/powerpoint/2010/main" val="1098322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FA8C29-92B2-4340-ADDF-4AADEA261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사업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8E2C34-FC32-424A-AD4F-77DF6F612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9290" y="1216270"/>
            <a:ext cx="8520600" cy="3416400"/>
          </a:xfrm>
        </p:spPr>
        <p:txBody>
          <a:bodyPr/>
          <a:lstStyle/>
          <a:p>
            <a:r>
              <a:rPr lang="ko-KR" altLang="en-US" dirty="0"/>
              <a:t>자살</a:t>
            </a:r>
            <a:r>
              <a:rPr lang="en-US" altLang="ko-KR" dirty="0"/>
              <a:t>&amp;</a:t>
            </a:r>
            <a:r>
              <a:rPr lang="ko-KR" altLang="en-US" dirty="0"/>
              <a:t>도난 방지 장치</a:t>
            </a:r>
            <a:r>
              <a:rPr lang="en-US" altLang="ko-KR" dirty="0"/>
              <a:t>(</a:t>
            </a:r>
            <a:r>
              <a:rPr lang="ko-KR" altLang="en-US" dirty="0"/>
              <a:t>다양한 분야에 사용 가능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자살 하는 사람이나 도둑을 감지하고 경고음을 울려 경고하기 위함</a:t>
            </a:r>
            <a:endParaRPr lang="en-US" altLang="ko-KR" dirty="0"/>
          </a:p>
          <a:p>
            <a:r>
              <a:rPr lang="ko-KR" altLang="en-US" dirty="0"/>
              <a:t>사람을 감지하면 경고음과 빛이 나옴</a:t>
            </a:r>
            <a:endParaRPr lang="en-US" altLang="ko-KR" dirty="0"/>
          </a:p>
          <a:p>
            <a:r>
              <a:rPr lang="ko-KR" altLang="en-US" dirty="0"/>
              <a:t>구조대 또는 경찰에게 알림이 가도록 설정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31066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B15A2-40EC-415C-A78E-53CB3ED7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타겟층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D2F716-7AD0-4CA4-8EBF-2073F4A87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자살 방지 목적</a:t>
            </a:r>
            <a:r>
              <a:rPr lang="en-US" altLang="ko-KR" dirty="0"/>
              <a:t>: </a:t>
            </a:r>
            <a:r>
              <a:rPr lang="ko-KR" altLang="en-US" dirty="0"/>
              <a:t>국가</a:t>
            </a:r>
            <a:endParaRPr lang="en-US" altLang="ko-KR" dirty="0"/>
          </a:p>
          <a:p>
            <a:r>
              <a:rPr lang="ko-KR" altLang="en-US" dirty="0"/>
              <a:t>도난 방지 목적</a:t>
            </a:r>
            <a:r>
              <a:rPr lang="en-US" altLang="ko-KR" dirty="0"/>
              <a:t>: </a:t>
            </a:r>
            <a:r>
              <a:rPr lang="ko-KR" altLang="en-US" dirty="0"/>
              <a:t>자영업자</a:t>
            </a:r>
            <a:r>
              <a:rPr lang="en-US" altLang="ko-KR" dirty="0"/>
              <a:t>, </a:t>
            </a:r>
            <a:r>
              <a:rPr lang="ko-KR" altLang="en-US" dirty="0"/>
              <a:t>국가기관</a:t>
            </a:r>
          </a:p>
        </p:txBody>
      </p:sp>
    </p:spTree>
    <p:extLst>
      <p:ext uri="{BB962C8B-B14F-4D97-AF65-F5344CB8AC3E}">
        <p14:creationId xmlns:p14="http://schemas.microsoft.com/office/powerpoint/2010/main" val="2487768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2" name="Google Shape;62;p14" title="심민준꺼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9" name="Google Shape;69;p15" title="최윤후꺼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5391" y="0"/>
            <a:ext cx="2893220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560238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 rotWithShape="1">
          <a:blip r:embed="rId4">
            <a:alphaModFix/>
          </a:blip>
          <a:srcRect t="5480" b="-5479"/>
          <a:stretch/>
        </p:blipFill>
        <p:spPr>
          <a:xfrm>
            <a:off x="3132225" y="275300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0050" y="2703363"/>
            <a:ext cx="2847975" cy="16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89875" y="1705900"/>
            <a:ext cx="2489850" cy="248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4" name="Google Shape;84;p17" title="IMG_8863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1" name="Google Shape;91;p18" title="IMG_8864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237</Words>
  <Application>Microsoft Office PowerPoint</Application>
  <PresentationFormat>화면 슬라이드 쇼(16:9)</PresentationFormat>
  <Paragraphs>40</Paragraphs>
  <Slides>15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7" baseType="lpstr">
      <vt:lpstr>Arial</vt:lpstr>
      <vt:lpstr>Simple Light</vt:lpstr>
      <vt:lpstr>자살&amp;도난 방지 장치 supremachine</vt:lpstr>
      <vt:lpstr>역할</vt:lpstr>
      <vt:lpstr>사업 개요</vt:lpstr>
      <vt:lpstr>타겟층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사업 가능성</vt:lpstr>
      <vt:lpstr>확장 방향성</vt:lpstr>
      <vt:lpstr>확장 프로그램</vt:lpstr>
      <vt:lpstr>확장 프로그램</vt:lpstr>
      <vt:lpstr>확장 프로그램 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자살&amp;도난 방지 장치 supremachine</dc:title>
  <dc:creator>User</dc:creator>
  <cp:lastModifiedBy>Dongha Lee</cp:lastModifiedBy>
  <cp:revision>8</cp:revision>
  <dcterms:modified xsi:type="dcterms:W3CDTF">2024-12-27T14:53:06Z</dcterms:modified>
</cp:coreProperties>
</file>